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4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AB9E9-6A86-4450-8F7C-516BFA28C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0FB408-DE6F-4BE9-9FB4-2C7B4A2B8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6B3266-51CF-4D61-A8F6-BB76FF16F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F03A79-ADBC-4A5A-8362-17215727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FF8737-4798-4AC5-AFA4-50AF2D4A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25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049AB-C0FE-4888-A725-DEC7B497B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E1CF27D-EAFD-4B24-BD46-28DB50B74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1AD9DC-EC29-4C68-99EC-90261F3E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8D376E-B70E-4E94-B35D-17476A2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06FCD4-85D4-4DBF-BB93-D06C67B1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00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757A1C8-C11F-4C3C-BF91-25FF772D0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B697B3-3DA7-41AC-A200-AD9DE1194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67518B-17FE-4A7F-B503-4213A275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587A1B-3D2C-4074-A879-300C0F6F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E35411-DB5A-428E-B033-76DEBFA0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61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4D7BE-69B3-42F0-9F5E-BE780FEB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9E00D5-B34A-4B2E-901A-B58D7774B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D8FCA3-F5D5-4E48-80FB-280D9C177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90F202-2B0E-4BA2-957B-E8E76908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58F10C-886D-4FEF-BD67-670F71B5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49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69B6A-5165-408F-BBE5-72D8EB49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8742E0-A343-4526-BD84-2B4066281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49F4C4-B431-4E3F-964A-6B4DE213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98B55E-2CAF-44A8-9B06-A6A9577A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41C3B9-811B-46E5-B1EE-087BEC90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1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7B9BB-8636-4AFD-ABAC-891AF276D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A432F2-F077-4CFD-93A5-DC75DE919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37D6BF-4056-42BF-8018-52E08CC89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880885-7D02-4EBC-912F-6A3A65F3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853A1F-8ECF-4B02-80B9-225EC19C0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452CBB-8FDB-4A16-BB79-28068569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78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DB8FAE-B223-4122-B3D0-35320B3A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5D15BA-4968-44C6-83BC-9F9919A1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FD36A2-DD3D-4F90-9A93-EB23B2B21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220F0A-8C9D-4A53-AEF2-7455AF3C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05B7EE2-F867-49B5-B87E-F4D998BEF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8AF401E-2ADB-486C-A261-7B4A3B16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15E6B2E-06D6-4302-857C-74ADA27E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71D66C9-0C27-4D06-946C-114FB106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46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E9A5C5-8F58-4226-80FD-77B0552F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06D7FD5-1E11-4214-BA87-5071191E5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C34516F-850F-4BE5-9566-06E4CFC3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F3A223-499A-4F3B-9D51-5CC744E6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17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6AD6F2-DA8B-469B-BC42-3B159BE9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86C882F-15BF-4CFB-B95C-AB2E0A13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48B0D1-60F6-4C79-8CA8-54C357C9E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04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237D83-019E-4414-8F04-0B85942C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BE8EEE-38E3-4E83-BF72-4B56D28E3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ED8B38-961F-4955-972F-24CC1CABA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53D90B-09F5-400B-9390-E4CC246F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30FCBF-23C6-41FB-9A90-67279F2D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6096A3-18A2-48C7-B57C-58ADF057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30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C33622-399A-48B5-B137-BC11D1BC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8987DB3-7B98-49A2-9B94-EDC0907BB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9323E07-0793-47A7-9789-71A9C4439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097617-36BE-4FC1-8E35-BE7F76E3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2FD0DA-1DC9-4B3A-BC57-44C66DAC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1A94C2-652D-47DA-AD3D-1D790710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67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3937DC0-C072-47D3-8342-10A1E590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45E471-9C28-4BCC-A325-43904326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05CB6D-B5F3-4FD1-AB44-D2DF22A99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6E058-BD38-40BE-A19F-6A10A2034627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FD8404-0B94-4BB7-88F7-A30A56DA5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87787E-CC15-44E0-A8EE-027D93CEB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DC9B-E8E6-451A-B196-0AA8AC848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23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332ED04-6C41-4282-B8F5-836E71EEB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E5007400-904A-4698-B89A-D3694F178C14}"/>
              </a:ext>
            </a:extLst>
          </p:cNvPr>
          <p:cNvSpPr/>
          <p:nvPr/>
        </p:nvSpPr>
        <p:spPr>
          <a:xfrm>
            <a:off x="20128" y="2913856"/>
            <a:ext cx="12171872" cy="1030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4000">
                <a:schemeClr val="bg1">
                  <a:alpha val="81000"/>
                </a:schemeClr>
              </a:gs>
              <a:gs pos="34000">
                <a:schemeClr val="bg1">
                  <a:alpha val="7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Art Culture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4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6F17B9C-6111-4989-8210-710448039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70115811-8249-4B97-993F-F9BD97DB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English Literature</a:t>
            </a:r>
            <a:endParaRPr lang="zh-TW" altLang="en-US" sz="6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A8BE7A9-5798-4C6F-B8BD-7881AC4E7BFA}"/>
              </a:ext>
            </a:extLst>
          </p:cNvPr>
          <p:cNvGrpSpPr/>
          <p:nvPr/>
        </p:nvGrpSpPr>
        <p:grpSpPr>
          <a:xfrm>
            <a:off x="42423" y="2716724"/>
            <a:ext cx="12107154" cy="1557619"/>
            <a:chOff x="140452" y="3101867"/>
            <a:chExt cx="9819645" cy="1571988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013E3C56-94AE-45F9-A46E-E613BD22BCED}"/>
                </a:ext>
              </a:extLst>
            </p:cNvPr>
            <p:cNvSpPr/>
            <p:nvPr/>
          </p:nvSpPr>
          <p:spPr>
            <a:xfrm>
              <a:off x="140452" y="3101867"/>
              <a:ext cx="1785651" cy="726642"/>
            </a:xfrm>
            <a:custGeom>
              <a:avLst/>
              <a:gdLst>
                <a:gd name="connsiteX0" fmla="*/ 0 w 1635654"/>
                <a:gd name="connsiteY0" fmla="*/ 0 h 654261"/>
                <a:gd name="connsiteX1" fmla="*/ 1308524 w 1635654"/>
                <a:gd name="connsiteY1" fmla="*/ 0 h 654261"/>
                <a:gd name="connsiteX2" fmla="*/ 1635654 w 1635654"/>
                <a:gd name="connsiteY2" fmla="*/ 327131 h 654261"/>
                <a:gd name="connsiteX3" fmla="*/ 1308524 w 1635654"/>
                <a:gd name="connsiteY3" fmla="*/ 654261 h 654261"/>
                <a:gd name="connsiteX4" fmla="*/ 0 w 1635654"/>
                <a:gd name="connsiteY4" fmla="*/ 654261 h 654261"/>
                <a:gd name="connsiteX5" fmla="*/ 327131 w 1635654"/>
                <a:gd name="connsiteY5" fmla="*/ 327131 h 654261"/>
                <a:gd name="connsiteX6" fmla="*/ 0 w 1635654"/>
                <a:gd name="connsiteY6" fmla="*/ 0 h 65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654" h="654261">
                  <a:moveTo>
                    <a:pt x="0" y="0"/>
                  </a:moveTo>
                  <a:lnTo>
                    <a:pt x="1308524" y="0"/>
                  </a:lnTo>
                  <a:lnTo>
                    <a:pt x="1635654" y="327131"/>
                  </a:lnTo>
                  <a:lnTo>
                    <a:pt x="1308524" y="654261"/>
                  </a:lnTo>
                  <a:lnTo>
                    <a:pt x="0" y="654261"/>
                  </a:lnTo>
                  <a:lnTo>
                    <a:pt x="327131" y="32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142" tIns="28004" rIns="355134" bIns="28004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100" kern="1200" dirty="0"/>
                <a:t>A</a:t>
              </a:r>
              <a:r>
                <a:rPr lang="en-US" altLang="en-US" sz="2100" kern="1200" dirty="0"/>
                <a:t>ncient </a:t>
              </a:r>
              <a:endParaRPr lang="zh-TW" altLang="en-US" sz="2100" kern="1200" dirty="0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7339285F-3825-4B49-B72F-2551A51C0B1D}"/>
                </a:ext>
              </a:extLst>
            </p:cNvPr>
            <p:cNvSpPr/>
            <p:nvPr/>
          </p:nvSpPr>
          <p:spPr>
            <a:xfrm>
              <a:off x="1157829" y="3852886"/>
              <a:ext cx="1785651" cy="726642"/>
            </a:xfrm>
            <a:custGeom>
              <a:avLst/>
              <a:gdLst>
                <a:gd name="connsiteX0" fmla="*/ 0 w 1635654"/>
                <a:gd name="connsiteY0" fmla="*/ 0 h 634221"/>
                <a:gd name="connsiteX1" fmla="*/ 1318544 w 1635654"/>
                <a:gd name="connsiteY1" fmla="*/ 0 h 634221"/>
                <a:gd name="connsiteX2" fmla="*/ 1635654 w 1635654"/>
                <a:gd name="connsiteY2" fmla="*/ 317111 h 634221"/>
                <a:gd name="connsiteX3" fmla="*/ 1318544 w 1635654"/>
                <a:gd name="connsiteY3" fmla="*/ 634221 h 634221"/>
                <a:gd name="connsiteX4" fmla="*/ 0 w 1635654"/>
                <a:gd name="connsiteY4" fmla="*/ 634221 h 634221"/>
                <a:gd name="connsiteX5" fmla="*/ 317111 w 1635654"/>
                <a:gd name="connsiteY5" fmla="*/ 317111 h 634221"/>
                <a:gd name="connsiteX6" fmla="*/ 0 w 1635654"/>
                <a:gd name="connsiteY6" fmla="*/ 0 h 63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654" h="634221">
                  <a:moveTo>
                    <a:pt x="0" y="0"/>
                  </a:moveTo>
                  <a:lnTo>
                    <a:pt x="1318544" y="0"/>
                  </a:lnTo>
                  <a:lnTo>
                    <a:pt x="1635654" y="317111"/>
                  </a:lnTo>
                  <a:lnTo>
                    <a:pt x="1318544" y="634221"/>
                  </a:lnTo>
                  <a:lnTo>
                    <a:pt x="0" y="634221"/>
                  </a:lnTo>
                  <a:lnTo>
                    <a:pt x="317111" y="317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1122" tIns="28004" rIns="345114" bIns="2800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100" dirty="0"/>
                <a:t>Middle Ages</a:t>
              </a:r>
              <a:endParaRPr lang="zh-TW" altLang="en-US" sz="2100" kern="1200" dirty="0"/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9A332A00-3B2D-4154-9552-AC922CC52CCB}"/>
                </a:ext>
              </a:extLst>
            </p:cNvPr>
            <p:cNvSpPr/>
            <p:nvPr/>
          </p:nvSpPr>
          <p:spPr>
            <a:xfrm>
              <a:off x="2444943" y="3101867"/>
              <a:ext cx="1785651" cy="726642"/>
            </a:xfrm>
            <a:custGeom>
              <a:avLst/>
              <a:gdLst>
                <a:gd name="connsiteX0" fmla="*/ 0 w 1635654"/>
                <a:gd name="connsiteY0" fmla="*/ 0 h 654261"/>
                <a:gd name="connsiteX1" fmla="*/ 1308524 w 1635654"/>
                <a:gd name="connsiteY1" fmla="*/ 0 h 654261"/>
                <a:gd name="connsiteX2" fmla="*/ 1635654 w 1635654"/>
                <a:gd name="connsiteY2" fmla="*/ 327131 h 654261"/>
                <a:gd name="connsiteX3" fmla="*/ 1308524 w 1635654"/>
                <a:gd name="connsiteY3" fmla="*/ 654261 h 654261"/>
                <a:gd name="connsiteX4" fmla="*/ 0 w 1635654"/>
                <a:gd name="connsiteY4" fmla="*/ 654261 h 654261"/>
                <a:gd name="connsiteX5" fmla="*/ 327131 w 1635654"/>
                <a:gd name="connsiteY5" fmla="*/ 327131 h 654261"/>
                <a:gd name="connsiteX6" fmla="*/ 0 w 1635654"/>
                <a:gd name="connsiteY6" fmla="*/ 0 h 65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654" h="654261">
                  <a:moveTo>
                    <a:pt x="0" y="0"/>
                  </a:moveTo>
                  <a:lnTo>
                    <a:pt x="1308524" y="0"/>
                  </a:lnTo>
                  <a:lnTo>
                    <a:pt x="1635654" y="327131"/>
                  </a:lnTo>
                  <a:lnTo>
                    <a:pt x="1308524" y="654261"/>
                  </a:lnTo>
                  <a:lnTo>
                    <a:pt x="0" y="654261"/>
                  </a:lnTo>
                  <a:lnTo>
                    <a:pt x="327131" y="32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142" tIns="28004" rIns="355134" bIns="2800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200" dirty="0"/>
                <a:t>Renaissance</a:t>
              </a:r>
              <a:endParaRPr lang="zh-TW" altLang="en-US" sz="2200" kern="1200" dirty="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645DB34B-6CAE-45B9-A3B6-9671EACD76E4}"/>
                </a:ext>
              </a:extLst>
            </p:cNvPr>
            <p:cNvSpPr/>
            <p:nvPr/>
          </p:nvSpPr>
          <p:spPr>
            <a:xfrm>
              <a:off x="3477728" y="3918805"/>
              <a:ext cx="1785651" cy="726642"/>
            </a:xfrm>
            <a:custGeom>
              <a:avLst/>
              <a:gdLst>
                <a:gd name="connsiteX0" fmla="*/ 0 w 1635654"/>
                <a:gd name="connsiteY0" fmla="*/ 0 h 654261"/>
                <a:gd name="connsiteX1" fmla="*/ 1308524 w 1635654"/>
                <a:gd name="connsiteY1" fmla="*/ 0 h 654261"/>
                <a:gd name="connsiteX2" fmla="*/ 1635654 w 1635654"/>
                <a:gd name="connsiteY2" fmla="*/ 327131 h 654261"/>
                <a:gd name="connsiteX3" fmla="*/ 1308524 w 1635654"/>
                <a:gd name="connsiteY3" fmla="*/ 654261 h 654261"/>
                <a:gd name="connsiteX4" fmla="*/ 0 w 1635654"/>
                <a:gd name="connsiteY4" fmla="*/ 654261 h 654261"/>
                <a:gd name="connsiteX5" fmla="*/ 327131 w 1635654"/>
                <a:gd name="connsiteY5" fmla="*/ 327131 h 654261"/>
                <a:gd name="connsiteX6" fmla="*/ 0 w 1635654"/>
                <a:gd name="connsiteY6" fmla="*/ 0 h 65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654" h="654261">
                  <a:moveTo>
                    <a:pt x="0" y="0"/>
                  </a:moveTo>
                  <a:lnTo>
                    <a:pt x="1308524" y="0"/>
                  </a:lnTo>
                  <a:lnTo>
                    <a:pt x="1635654" y="327131"/>
                  </a:lnTo>
                  <a:lnTo>
                    <a:pt x="1308524" y="654261"/>
                  </a:lnTo>
                  <a:lnTo>
                    <a:pt x="0" y="654261"/>
                  </a:lnTo>
                  <a:lnTo>
                    <a:pt x="327131" y="32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142" tIns="28004" rIns="355134" bIns="2800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dirty="0"/>
                <a:t>Neoclassical</a:t>
              </a:r>
              <a:endParaRPr lang="zh-TW" altLang="en-US" sz="2000" dirty="0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83329A9D-6470-49B3-86FB-F28C83EBBF8E}"/>
                </a:ext>
              </a:extLst>
            </p:cNvPr>
            <p:cNvSpPr/>
            <p:nvPr/>
          </p:nvSpPr>
          <p:spPr>
            <a:xfrm>
              <a:off x="4780282" y="3101867"/>
              <a:ext cx="1785651" cy="726642"/>
            </a:xfrm>
            <a:custGeom>
              <a:avLst/>
              <a:gdLst>
                <a:gd name="connsiteX0" fmla="*/ 0 w 1635654"/>
                <a:gd name="connsiteY0" fmla="*/ 0 h 654261"/>
                <a:gd name="connsiteX1" fmla="*/ 1308524 w 1635654"/>
                <a:gd name="connsiteY1" fmla="*/ 0 h 654261"/>
                <a:gd name="connsiteX2" fmla="*/ 1635654 w 1635654"/>
                <a:gd name="connsiteY2" fmla="*/ 327131 h 654261"/>
                <a:gd name="connsiteX3" fmla="*/ 1308524 w 1635654"/>
                <a:gd name="connsiteY3" fmla="*/ 654261 h 654261"/>
                <a:gd name="connsiteX4" fmla="*/ 0 w 1635654"/>
                <a:gd name="connsiteY4" fmla="*/ 654261 h 654261"/>
                <a:gd name="connsiteX5" fmla="*/ 327131 w 1635654"/>
                <a:gd name="connsiteY5" fmla="*/ 327131 h 654261"/>
                <a:gd name="connsiteX6" fmla="*/ 0 w 1635654"/>
                <a:gd name="connsiteY6" fmla="*/ 0 h 65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654" h="654261">
                  <a:moveTo>
                    <a:pt x="0" y="0"/>
                  </a:moveTo>
                  <a:lnTo>
                    <a:pt x="1308524" y="0"/>
                  </a:lnTo>
                  <a:lnTo>
                    <a:pt x="1635654" y="327131"/>
                  </a:lnTo>
                  <a:lnTo>
                    <a:pt x="1308524" y="654261"/>
                  </a:lnTo>
                  <a:lnTo>
                    <a:pt x="0" y="654261"/>
                  </a:lnTo>
                  <a:lnTo>
                    <a:pt x="327131" y="32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142" tIns="28004" rIns="355134" bIns="2800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100" dirty="0"/>
                <a:t>Romanticism</a:t>
              </a:r>
              <a:endParaRPr lang="zh-TW" altLang="en-US" sz="2100" dirty="0"/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B759DD37-04C2-4746-952E-852E8BEFE518}"/>
                </a:ext>
              </a:extLst>
            </p:cNvPr>
            <p:cNvSpPr/>
            <p:nvPr/>
          </p:nvSpPr>
          <p:spPr>
            <a:xfrm>
              <a:off x="5774531" y="3941933"/>
              <a:ext cx="1785651" cy="726642"/>
            </a:xfrm>
            <a:custGeom>
              <a:avLst/>
              <a:gdLst>
                <a:gd name="connsiteX0" fmla="*/ 0 w 1635654"/>
                <a:gd name="connsiteY0" fmla="*/ 0 h 654261"/>
                <a:gd name="connsiteX1" fmla="*/ 1308524 w 1635654"/>
                <a:gd name="connsiteY1" fmla="*/ 0 h 654261"/>
                <a:gd name="connsiteX2" fmla="*/ 1635654 w 1635654"/>
                <a:gd name="connsiteY2" fmla="*/ 327131 h 654261"/>
                <a:gd name="connsiteX3" fmla="*/ 1308524 w 1635654"/>
                <a:gd name="connsiteY3" fmla="*/ 654261 h 654261"/>
                <a:gd name="connsiteX4" fmla="*/ 0 w 1635654"/>
                <a:gd name="connsiteY4" fmla="*/ 654261 h 654261"/>
                <a:gd name="connsiteX5" fmla="*/ 327131 w 1635654"/>
                <a:gd name="connsiteY5" fmla="*/ 327131 h 654261"/>
                <a:gd name="connsiteX6" fmla="*/ 0 w 1635654"/>
                <a:gd name="connsiteY6" fmla="*/ 0 h 65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654" h="654261">
                  <a:moveTo>
                    <a:pt x="0" y="0"/>
                  </a:moveTo>
                  <a:lnTo>
                    <a:pt x="1308524" y="0"/>
                  </a:lnTo>
                  <a:lnTo>
                    <a:pt x="1635654" y="327131"/>
                  </a:lnTo>
                  <a:lnTo>
                    <a:pt x="1308524" y="654261"/>
                  </a:lnTo>
                  <a:lnTo>
                    <a:pt x="0" y="654261"/>
                  </a:lnTo>
                  <a:lnTo>
                    <a:pt x="327131" y="32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142" tIns="28004" rIns="355134" bIns="2800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100" dirty="0"/>
                <a:t>Victorian</a:t>
              </a:r>
              <a:endParaRPr lang="zh-TW" altLang="en-US" sz="2100" dirty="0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F67AC3AB-7559-4330-96EB-E3B93DF31811}"/>
                </a:ext>
              </a:extLst>
            </p:cNvPr>
            <p:cNvSpPr/>
            <p:nvPr/>
          </p:nvSpPr>
          <p:spPr>
            <a:xfrm>
              <a:off x="7115599" y="3101867"/>
              <a:ext cx="1785651" cy="726642"/>
            </a:xfrm>
            <a:custGeom>
              <a:avLst/>
              <a:gdLst>
                <a:gd name="connsiteX0" fmla="*/ 0 w 1635654"/>
                <a:gd name="connsiteY0" fmla="*/ 0 h 654261"/>
                <a:gd name="connsiteX1" fmla="*/ 1308524 w 1635654"/>
                <a:gd name="connsiteY1" fmla="*/ 0 h 654261"/>
                <a:gd name="connsiteX2" fmla="*/ 1635654 w 1635654"/>
                <a:gd name="connsiteY2" fmla="*/ 327131 h 654261"/>
                <a:gd name="connsiteX3" fmla="*/ 1308524 w 1635654"/>
                <a:gd name="connsiteY3" fmla="*/ 654261 h 654261"/>
                <a:gd name="connsiteX4" fmla="*/ 0 w 1635654"/>
                <a:gd name="connsiteY4" fmla="*/ 654261 h 654261"/>
                <a:gd name="connsiteX5" fmla="*/ 327131 w 1635654"/>
                <a:gd name="connsiteY5" fmla="*/ 327131 h 654261"/>
                <a:gd name="connsiteX6" fmla="*/ 0 w 1635654"/>
                <a:gd name="connsiteY6" fmla="*/ 0 h 65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654" h="654261">
                  <a:moveTo>
                    <a:pt x="0" y="0"/>
                  </a:moveTo>
                  <a:lnTo>
                    <a:pt x="1308524" y="0"/>
                  </a:lnTo>
                  <a:lnTo>
                    <a:pt x="1635654" y="327131"/>
                  </a:lnTo>
                  <a:lnTo>
                    <a:pt x="1308524" y="654261"/>
                  </a:lnTo>
                  <a:lnTo>
                    <a:pt x="0" y="654261"/>
                  </a:lnTo>
                  <a:lnTo>
                    <a:pt x="327131" y="32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142" tIns="28004" rIns="355134" bIns="2800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100" dirty="0"/>
                <a:t>Early 20th Century</a:t>
              </a:r>
              <a:endParaRPr lang="zh-TW" altLang="en-US" sz="2100" kern="1200" dirty="0"/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B670CBA1-A3C3-498D-9D1F-F0F4390B7FF9}"/>
                </a:ext>
              </a:extLst>
            </p:cNvPr>
            <p:cNvSpPr/>
            <p:nvPr/>
          </p:nvSpPr>
          <p:spPr>
            <a:xfrm>
              <a:off x="8174446" y="3947213"/>
              <a:ext cx="1785651" cy="726642"/>
            </a:xfrm>
            <a:custGeom>
              <a:avLst/>
              <a:gdLst>
                <a:gd name="connsiteX0" fmla="*/ 0 w 1635654"/>
                <a:gd name="connsiteY0" fmla="*/ 0 h 654261"/>
                <a:gd name="connsiteX1" fmla="*/ 1308524 w 1635654"/>
                <a:gd name="connsiteY1" fmla="*/ 0 h 654261"/>
                <a:gd name="connsiteX2" fmla="*/ 1635654 w 1635654"/>
                <a:gd name="connsiteY2" fmla="*/ 327131 h 654261"/>
                <a:gd name="connsiteX3" fmla="*/ 1308524 w 1635654"/>
                <a:gd name="connsiteY3" fmla="*/ 654261 h 654261"/>
                <a:gd name="connsiteX4" fmla="*/ 0 w 1635654"/>
                <a:gd name="connsiteY4" fmla="*/ 654261 h 654261"/>
                <a:gd name="connsiteX5" fmla="*/ 327131 w 1635654"/>
                <a:gd name="connsiteY5" fmla="*/ 327131 h 654261"/>
                <a:gd name="connsiteX6" fmla="*/ 0 w 1635654"/>
                <a:gd name="connsiteY6" fmla="*/ 0 h 65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654" h="654261">
                  <a:moveTo>
                    <a:pt x="0" y="0"/>
                  </a:moveTo>
                  <a:lnTo>
                    <a:pt x="1308524" y="0"/>
                  </a:lnTo>
                  <a:lnTo>
                    <a:pt x="1635654" y="327131"/>
                  </a:lnTo>
                  <a:lnTo>
                    <a:pt x="1308524" y="654261"/>
                  </a:lnTo>
                  <a:lnTo>
                    <a:pt x="0" y="654261"/>
                  </a:lnTo>
                  <a:lnTo>
                    <a:pt x="327131" y="32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142" tIns="28004" rIns="355134" bIns="2800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100" dirty="0"/>
                <a:t>After WWII</a:t>
              </a:r>
              <a:endParaRPr lang="zh-TW" alt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737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6F17B9C-6111-4989-8210-710448039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D250DF0-01C1-4457-972A-1AD674D3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Famous works</a:t>
            </a:r>
            <a:endParaRPr lang="zh-TW" altLang="en-US" sz="6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13D0864-E155-4ABC-8A33-CCAA4B2C4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5803"/>
            <a:ext cx="4842753" cy="4241159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i="1" dirty="0"/>
              <a:t>The Lord of the Rings</a:t>
            </a:r>
          </a:p>
          <a:p>
            <a:endParaRPr lang="zh-TW" altLang="en-US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AC5BB0-30F9-4AB8-BFE3-40D5372A9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25" y="2564683"/>
            <a:ext cx="2880000" cy="4087386"/>
          </a:xfrm>
          <a:prstGeom prst="rect">
            <a:avLst/>
          </a:prstGeom>
          <a:effectLst/>
        </p:spPr>
      </p:pic>
      <p:sp>
        <p:nvSpPr>
          <p:cNvPr id="9" name="內容版面配置區 4">
            <a:extLst>
              <a:ext uri="{FF2B5EF4-FFF2-40B4-BE49-F238E27FC236}">
                <a16:creationId xmlns:a16="http://schemas.microsoft.com/office/drawing/2014/main" id="{EAAC114A-B38E-4E13-836E-C90F9580ED42}"/>
              </a:ext>
            </a:extLst>
          </p:cNvPr>
          <p:cNvSpPr txBox="1">
            <a:spLocks/>
          </p:cNvSpPr>
          <p:nvPr/>
        </p:nvSpPr>
        <p:spPr>
          <a:xfrm>
            <a:off x="6768830" y="1935803"/>
            <a:ext cx="4842753" cy="424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200" i="1" dirty="0"/>
              <a:t>Harry Potter</a:t>
            </a:r>
            <a:endParaRPr lang="zh-TW" altLang="en-US" sz="3200" i="1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927706C-1489-4441-BC0A-1F5364E36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78" y="2564683"/>
            <a:ext cx="2880000" cy="40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3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F2A875DD-2584-4765-BA26-2496738E34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70115811-8249-4B97-993F-F9BD97DB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Music</a:t>
            </a:r>
            <a:endParaRPr lang="zh-TW" altLang="en-US" sz="6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CE230288-8674-401B-9132-AAF0ED0CE7E5}"/>
              </a:ext>
            </a:extLst>
          </p:cNvPr>
          <p:cNvSpPr/>
          <p:nvPr/>
        </p:nvSpPr>
        <p:spPr>
          <a:xfrm>
            <a:off x="4667113" y="4687254"/>
            <a:ext cx="4064000" cy="1016000"/>
          </a:xfrm>
          <a:custGeom>
            <a:avLst/>
            <a:gdLst>
              <a:gd name="connsiteX0" fmla="*/ 0 w 4064000"/>
              <a:gd name="connsiteY0" fmla="*/ 0 h 1016000"/>
              <a:gd name="connsiteX1" fmla="*/ 4064000 w 4064000"/>
              <a:gd name="connsiteY1" fmla="*/ 0 h 1016000"/>
              <a:gd name="connsiteX2" fmla="*/ 4064000 w 4064000"/>
              <a:gd name="connsiteY2" fmla="*/ 1016000 h 1016000"/>
              <a:gd name="connsiteX3" fmla="*/ 0 w 4064000"/>
              <a:gd name="connsiteY3" fmla="*/ 1016000 h 1016000"/>
              <a:gd name="connsiteX4" fmla="*/ 0 w 4064000"/>
              <a:gd name="connsiteY4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4000" h="1016000">
                <a:moveTo>
                  <a:pt x="0" y="0"/>
                </a:moveTo>
                <a:lnTo>
                  <a:pt x="4064000" y="0"/>
                </a:lnTo>
                <a:lnTo>
                  <a:pt x="40640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3400" kern="12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355BC9-59EE-41D3-AC71-D79D6D31AB53}"/>
              </a:ext>
            </a:extLst>
          </p:cNvPr>
          <p:cNvSpPr/>
          <p:nvPr/>
        </p:nvSpPr>
        <p:spPr>
          <a:xfrm>
            <a:off x="1634245" y="2236585"/>
            <a:ext cx="3754877" cy="720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Folk Music</a:t>
            </a:r>
            <a:endParaRPr lang="zh-TW" altLang="en-US" sz="28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72AF5F-BC6C-4451-A76D-0D1B344542D2}"/>
              </a:ext>
            </a:extLst>
          </p:cNvPr>
          <p:cNvSpPr/>
          <p:nvPr/>
        </p:nvSpPr>
        <p:spPr>
          <a:xfrm>
            <a:off x="3433862" y="3099254"/>
            <a:ext cx="3754877" cy="720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classical music</a:t>
            </a:r>
            <a:endParaRPr lang="zh-TW" altLang="en-US" sz="28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E09FCA-8F21-46E7-8F48-130A1C6F3222}"/>
              </a:ext>
            </a:extLst>
          </p:cNvPr>
          <p:cNvSpPr/>
          <p:nvPr/>
        </p:nvSpPr>
        <p:spPr>
          <a:xfrm>
            <a:off x="5311301" y="3967254"/>
            <a:ext cx="3754877" cy="720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</a:rPr>
              <a:t>Early British Pop</a:t>
            </a:r>
            <a:endParaRPr lang="zh-TW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2CF260F-7182-4327-BD14-B03A723FDFA0}"/>
              </a:ext>
            </a:extLst>
          </p:cNvPr>
          <p:cNvSpPr/>
          <p:nvPr/>
        </p:nvSpPr>
        <p:spPr>
          <a:xfrm>
            <a:off x="7081735" y="4835254"/>
            <a:ext cx="3754877" cy="720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Modern British Pop</a:t>
            </a:r>
            <a:endParaRPr lang="zh-TW" altLang="en-US" sz="2800" dirty="0"/>
          </a:p>
        </p:txBody>
      </p:sp>
      <p:sp>
        <p:nvSpPr>
          <p:cNvPr id="27" name="箭號: 弧形左彎 26">
            <a:extLst>
              <a:ext uri="{FF2B5EF4-FFF2-40B4-BE49-F238E27FC236}">
                <a16:creationId xmlns:a16="http://schemas.microsoft.com/office/drawing/2014/main" id="{8CD8B459-F5FB-4662-BE36-55405B951229}"/>
              </a:ext>
            </a:extLst>
          </p:cNvPr>
          <p:cNvSpPr/>
          <p:nvPr/>
        </p:nvSpPr>
        <p:spPr>
          <a:xfrm>
            <a:off x="5389122" y="2596585"/>
            <a:ext cx="350197" cy="502669"/>
          </a:xfrm>
          <a:prstGeom prst="curvedLeftArrow">
            <a:avLst/>
          </a:prstGeom>
          <a:solidFill>
            <a:srgbClr val="FF0000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箭號: 弧形左彎 27">
            <a:extLst>
              <a:ext uri="{FF2B5EF4-FFF2-40B4-BE49-F238E27FC236}">
                <a16:creationId xmlns:a16="http://schemas.microsoft.com/office/drawing/2014/main" id="{8F9AADAD-1B86-4CBA-B444-2348E262CB6A}"/>
              </a:ext>
            </a:extLst>
          </p:cNvPr>
          <p:cNvSpPr/>
          <p:nvPr/>
        </p:nvSpPr>
        <p:spPr>
          <a:xfrm>
            <a:off x="7188739" y="3459254"/>
            <a:ext cx="350197" cy="502669"/>
          </a:xfrm>
          <a:prstGeom prst="curvedLeftArrow">
            <a:avLst/>
          </a:prstGeom>
          <a:solidFill>
            <a:srgbClr val="FF0000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箭號: 弧形左彎 28">
            <a:extLst>
              <a:ext uri="{FF2B5EF4-FFF2-40B4-BE49-F238E27FC236}">
                <a16:creationId xmlns:a16="http://schemas.microsoft.com/office/drawing/2014/main" id="{50EB0ABD-88B2-47B1-9B0B-AFDBFB6E9FB5}"/>
              </a:ext>
            </a:extLst>
          </p:cNvPr>
          <p:cNvSpPr/>
          <p:nvPr/>
        </p:nvSpPr>
        <p:spPr>
          <a:xfrm>
            <a:off x="9072663" y="4332585"/>
            <a:ext cx="350197" cy="502669"/>
          </a:xfrm>
          <a:prstGeom prst="curvedLeftArrow">
            <a:avLst/>
          </a:prstGeom>
          <a:solidFill>
            <a:srgbClr val="FF0000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72E7BA97-49BD-41C5-A093-63BA32E3A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82" y="222660"/>
            <a:ext cx="4475705" cy="298526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2AB46B9B-CBA4-44D3-8FD7-06F264C5D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5" y="3892959"/>
            <a:ext cx="3924890" cy="289133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1436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6F17B9C-6111-4989-8210-710448039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70115811-8249-4B97-993F-F9BD97DB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Drama</a:t>
            </a:r>
            <a:endParaRPr lang="zh-TW" altLang="en-US" sz="6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AC1CDA41-8EEC-464F-A7BE-FC10E7F4854C}"/>
              </a:ext>
            </a:extLst>
          </p:cNvPr>
          <p:cNvSpPr/>
          <p:nvPr/>
        </p:nvSpPr>
        <p:spPr>
          <a:xfrm>
            <a:off x="6249556" y="3656625"/>
            <a:ext cx="4195790" cy="2591665"/>
          </a:xfrm>
          <a:custGeom>
            <a:avLst/>
            <a:gdLst>
              <a:gd name="connsiteX0" fmla="*/ 0 w 4195790"/>
              <a:gd name="connsiteY0" fmla="*/ 0 h 2591665"/>
              <a:gd name="connsiteX1" fmla="*/ 4195790 w 4195790"/>
              <a:gd name="connsiteY1" fmla="*/ 0 h 2591665"/>
              <a:gd name="connsiteX2" fmla="*/ 4195790 w 4195790"/>
              <a:gd name="connsiteY2" fmla="*/ 2591665 h 2591665"/>
              <a:gd name="connsiteX3" fmla="*/ 0 w 4195790"/>
              <a:gd name="connsiteY3" fmla="*/ 2591665 h 2591665"/>
              <a:gd name="connsiteX4" fmla="*/ 0 w 4195790"/>
              <a:gd name="connsiteY4" fmla="*/ 0 h 259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5790" h="2591665">
                <a:moveTo>
                  <a:pt x="0" y="0"/>
                </a:moveTo>
                <a:lnTo>
                  <a:pt x="4195790" y="0"/>
                </a:lnTo>
                <a:lnTo>
                  <a:pt x="4195790" y="2591665"/>
                </a:lnTo>
                <a:lnTo>
                  <a:pt x="0" y="259166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6500" kern="120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B8E1A9A-FC6A-47D6-B23F-E02F5EE13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48" y="1849668"/>
            <a:ext cx="4849352" cy="484935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2D5D7B3-19B1-427E-8E79-F9A0227B7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010" y="448149"/>
            <a:ext cx="4195790" cy="62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8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6F17B9C-6111-4989-8210-710448039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70115811-8249-4B97-993F-F9BD97DB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William Shakespeare</a:t>
            </a:r>
            <a:endParaRPr lang="zh-TW" altLang="en-US" sz="6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AC1CDA41-8EEC-464F-A7BE-FC10E7F4854C}"/>
              </a:ext>
            </a:extLst>
          </p:cNvPr>
          <p:cNvSpPr/>
          <p:nvPr/>
        </p:nvSpPr>
        <p:spPr>
          <a:xfrm>
            <a:off x="6249556" y="3656625"/>
            <a:ext cx="4195790" cy="2591665"/>
          </a:xfrm>
          <a:custGeom>
            <a:avLst/>
            <a:gdLst>
              <a:gd name="connsiteX0" fmla="*/ 0 w 4195790"/>
              <a:gd name="connsiteY0" fmla="*/ 0 h 2591665"/>
              <a:gd name="connsiteX1" fmla="*/ 4195790 w 4195790"/>
              <a:gd name="connsiteY1" fmla="*/ 0 h 2591665"/>
              <a:gd name="connsiteX2" fmla="*/ 4195790 w 4195790"/>
              <a:gd name="connsiteY2" fmla="*/ 2591665 h 2591665"/>
              <a:gd name="connsiteX3" fmla="*/ 0 w 4195790"/>
              <a:gd name="connsiteY3" fmla="*/ 2591665 h 2591665"/>
              <a:gd name="connsiteX4" fmla="*/ 0 w 4195790"/>
              <a:gd name="connsiteY4" fmla="*/ 0 h 259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5790" h="2591665">
                <a:moveTo>
                  <a:pt x="0" y="0"/>
                </a:moveTo>
                <a:lnTo>
                  <a:pt x="4195790" y="0"/>
                </a:lnTo>
                <a:lnTo>
                  <a:pt x="4195790" y="2591665"/>
                </a:lnTo>
                <a:lnTo>
                  <a:pt x="0" y="259166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6500" kern="12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98B7D4-10A0-4795-B023-5202E9551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94" y="1909213"/>
            <a:ext cx="3693708" cy="47302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487C56F-CFC5-4DA7-B750-499CA0B22098}"/>
              </a:ext>
            </a:extLst>
          </p:cNvPr>
          <p:cNvSpPr txBox="1"/>
          <p:nvPr/>
        </p:nvSpPr>
        <p:spPr>
          <a:xfrm>
            <a:off x="5715001" y="2274838"/>
            <a:ext cx="59025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Romeo and Juliet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Hamlet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Macbeth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King 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Othello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 Midsummer Night's Dream</a:t>
            </a:r>
            <a:endParaRPr lang="zh-TW" altLang="en-US" sz="36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4585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51</Words>
  <Application>Microsoft Office PowerPoint</Application>
  <PresentationFormat>寬螢幕</PresentationFormat>
  <Paragraphs>26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PowerPoint 簡報</vt:lpstr>
      <vt:lpstr>English Literature</vt:lpstr>
      <vt:lpstr>Famous works</vt:lpstr>
      <vt:lpstr>Music</vt:lpstr>
      <vt:lpstr>Drama</vt:lpstr>
      <vt:lpstr>William Shakespeare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明軒 吳</dc:creator>
  <cp:lastModifiedBy>eo L</cp:lastModifiedBy>
  <cp:revision>21</cp:revision>
  <dcterms:created xsi:type="dcterms:W3CDTF">2019-12-09T14:25:17Z</dcterms:created>
  <dcterms:modified xsi:type="dcterms:W3CDTF">2019-12-29T11:07:22Z</dcterms:modified>
</cp:coreProperties>
</file>